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1e89b5e40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1e89b5e4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1e89b5e40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1e89b5e40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1e89b5e4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1e89b5e4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1e89b5e40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1e89b5e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1e89b5e40_6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1e89b5e40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311700" y="1618200"/>
            <a:ext cx="2808000" cy="12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LiveEvents - это веб-приложение, предназначенное для удобной и эффективной организации оффлайн мероприятий. </a:t>
            </a:r>
            <a:endParaRPr/>
          </a:p>
        </p:txBody>
      </p:sp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/>
              <a:t>LiveEvents</a:t>
            </a:r>
            <a:endParaRPr b="1" sz="3000"/>
          </a:p>
        </p:txBody>
      </p:sp>
      <p:pic>
        <p:nvPicPr>
          <p:cNvPr descr="Открытый ноутбук Chromebook"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968775"/>
            <a:ext cx="4088774" cy="2346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ерный смартфон в вертикальной ориентации"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272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5450" y="1801850"/>
            <a:ext cx="1507501" cy="263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0" y="0"/>
            <a:ext cx="9369000" cy="5238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0" y="1555325"/>
            <a:ext cx="9593100" cy="2043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Проблема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325" y="16702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550" y="16702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588" y="1232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4263" y="3444450"/>
            <a:ext cx="815525" cy="8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2250" y="3254800"/>
            <a:ext cx="579200" cy="5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75" y="356099"/>
            <a:ext cx="5346723" cy="44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50" y="1512150"/>
            <a:ext cx="3367775" cy="327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00" y="271838"/>
            <a:ext cx="4609552" cy="459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0425"/>
            <a:ext cx="4463727" cy="461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149" l="0" r="0" t="139"/>
          <a:stretch/>
        </p:blipFill>
        <p:spPr>
          <a:xfrm>
            <a:off x="22025" y="388075"/>
            <a:ext cx="4417948" cy="439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200" y="372500"/>
            <a:ext cx="4417950" cy="44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275" y="4525"/>
            <a:ext cx="4660500" cy="5204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Целевая аудитория</a:t>
            </a:r>
            <a:endParaRPr/>
          </a:p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Организаторы мероприятий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Социальные сообщества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Туристы</a:t>
            </a:r>
            <a:r>
              <a:rPr b="1" lang="ru"/>
              <a:t>,</a:t>
            </a:r>
            <a:r>
              <a:rPr b="1" lang="ru"/>
              <a:t> путешественники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Органы власти и городские учреждения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-120900" y="1549800"/>
            <a:ext cx="9385800" cy="2043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Монетизация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2275" y="4525"/>
            <a:ext cx="4660500" cy="5204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Планы</a:t>
            </a:r>
            <a:endParaRPr/>
          </a:p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4910650" y="759325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Поиск мероприятий по карте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Платная подписка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Умные рекомендации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1141725" y="162952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Суханов Егор Александрович - backend разработчик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5195425" y="162952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Пешков Александр Николаевич - frontend разработчик</a:t>
            </a:r>
            <a:endParaRPr b="1" sz="14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299" y="2571750"/>
            <a:ext cx="1400850" cy="19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349" y="2852050"/>
            <a:ext cx="1348141" cy="163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